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0" r:id="rId5"/>
    <p:sldId id="273" r:id="rId6"/>
    <p:sldId id="258" r:id="rId7"/>
    <p:sldId id="257" r:id="rId8"/>
    <p:sldId id="274" r:id="rId9"/>
    <p:sldId id="262" r:id="rId10"/>
    <p:sldId id="263" r:id="rId11"/>
    <p:sldId id="264" r:id="rId12"/>
    <p:sldId id="265" r:id="rId13"/>
    <p:sldId id="267" r:id="rId14"/>
    <p:sldId id="268" r:id="rId15"/>
    <p:sldId id="275" r:id="rId16"/>
    <p:sldId id="269" r:id="rId17"/>
    <p:sldId id="270" r:id="rId18"/>
    <p:sldId id="271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500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4BB9A-ABAD-421A-B250-AF955F5042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61A38-C216-44F6-96A1-F06A9D8268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9FE140-10A3-4FFD-ACFA-AFD23D1CD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EA60-D432-4D03-A14E-4C41F42344A3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F70A4-00DF-4A1F-AC7B-86D9BE18C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FE1E1-374F-448A-8425-C4A4B4BC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71C-493F-4FCC-BAE8-5C455AE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5496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33C2-4ADC-408F-A83D-F75310F51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A13F69-E459-46FA-B79D-AFD1851840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0DFAC9-2EA2-4A7A-909C-0956C964E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EA60-D432-4D03-A14E-4C41F42344A3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AFC978-9A05-426E-9EF1-382C1E297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A87035-B63B-436A-9E15-AB4BB5155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71C-493F-4FCC-BAE8-5C455AE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683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D20D3F-20AD-4888-9BAB-07B69FD6F9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76F24A-698C-4447-B1FF-FDD757CB0B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BF29F5-595F-47C1-885A-2E4A064D9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EA60-D432-4D03-A14E-4C41F42344A3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6CBFD-E548-41D5-9B2E-67FCB51E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A84C2F-4C96-4255-8A97-A5A59CA14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71C-493F-4FCC-BAE8-5C455AE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532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4B16E-EDFC-4150-BC97-1434CB7260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E0C0CC-5DB8-4E6A-ABC5-765FF2CBAD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2257C-D6C8-4A45-B41A-5FC88303E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EA60-D432-4D03-A14E-4C41F42344A3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0295F-133D-42B6-A54F-A5CAF3D50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0E438C-2EB2-4E98-AAFE-F1AFD8F8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71C-493F-4FCC-BAE8-5C455AE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573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F187B8-4AAE-41C4-ACE3-729E8E717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45763-2B46-4557-87D4-36A36F58EE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440AC-DBE5-49E3-B8C2-3B97F503E8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EA60-D432-4D03-A14E-4C41F42344A3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FFF15-21E3-4EAD-B979-92A0112D5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C596C1-B826-414D-B168-C71DF0E6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71C-493F-4FCC-BAE8-5C455AE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544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F6EA9-9DD7-4875-A44D-68DF7810A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39A4D-A0E7-4C41-97A0-3CF6A085C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2A2F90-1339-4AB0-95EC-823A5351AB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0652B-2DCC-47B4-A796-C38D7752D5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EA60-D432-4D03-A14E-4C41F42344A3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00E7CA-F399-4FBE-8E44-7C120350F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6A19F6-172F-4646-A753-412D089D0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71C-493F-4FCC-BAE8-5C455AE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619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331994-7C21-4948-ACD9-3D414A5B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6C725-EBE0-4512-BCAE-B3122B4B1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FC3179-3660-44CF-8462-4DFBF953A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BEFEA6-A738-447B-AF83-26719D5E6E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864A3B-F447-4732-AA56-11788BC47B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1357510-576E-4F97-94F1-DDA3E59A63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EA60-D432-4D03-A14E-4C41F42344A3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098DC0-A877-476E-8682-04A78693F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8FBC54-E26D-4F37-B17B-F366066F7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71C-493F-4FCC-BAE8-5C455AE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2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E8E72-5A18-4B30-9AA1-2B6736FCA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28EF0B-4247-4420-AEA4-ABFB50CD8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EA60-D432-4D03-A14E-4C41F42344A3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AF49E-C00E-40BC-9667-48149B83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C7CC1-D44A-4332-BEAC-75D3F879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71C-493F-4FCC-BAE8-5C455AE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439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72DB3F-2B15-411B-A52B-9325D384D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EA60-D432-4D03-A14E-4C41F42344A3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5247973-91CE-4AB6-B0C2-6160CEF77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2DE372-6846-4D3A-A9D1-F44F8BD9F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71C-493F-4FCC-BAE8-5C455AE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937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FF793-2151-4909-BE9B-E9961BCC0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4416B-02D1-4AF8-A82C-4F9A838A7E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400EE3-FA65-4672-A70B-E0714C173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0E11B6-9D2B-42E0-B6FB-E2FE4C9A1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EA60-D432-4D03-A14E-4C41F42344A3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A7B82-ECCB-4899-AFDB-A67C8A7831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CE2AB-07CC-4452-96C4-204585D8CC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71C-493F-4FCC-BAE8-5C455AE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212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E1D817-1BB7-4784-8260-B451FCBAC2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0C2D1AF-166E-4355-BA63-C1DE9A84D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F787B-5272-4A07-801F-33A7F7DB6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016888-A62B-4E5D-86AE-36A4A81A0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CEA60-D432-4D03-A14E-4C41F42344A3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D14888-E6EB-4887-AB9F-0121D4993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E6DF9-85BA-4815-8EC9-5E129E867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D171C-493F-4FCC-BAE8-5C455AE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195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0BBA1B-F18D-40AB-ACA7-E202E48C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45C0B3-4C4D-43E8-85ED-CE3D9731B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8D454-399A-4D2A-AD58-D2AA53B89A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CEA60-D432-4D03-A14E-4C41F42344A3}" type="datetimeFigureOut">
              <a:rPr lang="en-US" smtClean="0"/>
              <a:t>7/8/2024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CB4D2-78E6-473C-BE45-B8FCD22E2F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DD5EF1-1A52-42E7-B29D-8029E55AA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D171C-493F-4FCC-BAE8-5C455AE49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2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D5350B2-7AD7-4499-96CF-17F55FB69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77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5CAED0-0AE4-4031-B475-3AA97516BE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435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FB4975-FDE5-4272-B0AF-3DD090D8D5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851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4F5D7-4AAF-48ED-B934-D90C7C9F08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0812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C7EF3DE-F33E-4C27-A882-68FCF4492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911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185695-A85C-49AB-8670-CB59BEFB81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238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281F4B-FADA-4250-980C-22BB50BEFC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21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EBFEC6-0987-434E-BBDC-036457F74A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170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8E154-4140-4EFD-86FC-34B8FC68D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3109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D01462-5CEB-4EC2-9208-0196910ACD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940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FCA250-0FED-47DA-9623-8755E93B6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28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841314-990A-4896-8D4F-604DCD181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821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B905BD-757D-4161-B8CC-D73E88DEAC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226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3B24CB-D3DE-4591-80B9-2E667BD11D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585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37DF4D-8B53-4599-997A-10C0C15502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208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6913FD63-D020-4F70-B5F4-43FA078C4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4784499"/>
              </p:ext>
            </p:extLst>
          </p:nvPr>
        </p:nvGraphicFramePr>
        <p:xfrm>
          <a:off x="0" y="614065"/>
          <a:ext cx="12192000" cy="6243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60348">
                  <a:extLst>
                    <a:ext uri="{9D8B030D-6E8A-4147-A177-3AD203B41FA5}">
                      <a16:colId xmlns:a16="http://schemas.microsoft.com/office/drawing/2014/main" val="943705799"/>
                    </a:ext>
                  </a:extLst>
                </a:gridCol>
                <a:gridCol w="5331652">
                  <a:extLst>
                    <a:ext uri="{9D8B030D-6E8A-4147-A177-3AD203B41FA5}">
                      <a16:colId xmlns:a16="http://schemas.microsoft.com/office/drawing/2014/main" val="3565411989"/>
                    </a:ext>
                  </a:extLst>
                </a:gridCol>
              </a:tblGrid>
              <a:tr h="402597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 engaged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669220"/>
                  </a:ext>
                </a:extLst>
              </a:tr>
              <a:tr h="60757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students engaged in community 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3323885"/>
                  </a:ext>
                </a:extLst>
              </a:tr>
              <a:tr h="4025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Hours served in community service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77520+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176505"/>
                  </a:ext>
                </a:extLst>
              </a:tr>
              <a:tr h="4025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No. of MoU signed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9208468"/>
                  </a:ext>
                </a:extLst>
              </a:tr>
              <a:tr h="4025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Plantation drive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8952241"/>
                  </a:ext>
                </a:extLst>
              </a:tr>
              <a:tr h="4025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Eid gift donation drive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1620103"/>
                  </a:ext>
                </a:extLst>
              </a:tr>
              <a:tr h="4025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Awareness campaign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252644"/>
                  </a:ext>
                </a:extLst>
              </a:tr>
              <a:tr h="4025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Slum school project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698858"/>
                  </a:ext>
                </a:extLst>
              </a:tr>
              <a:tr h="4025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Poster competition on SDGs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117410"/>
                  </a:ext>
                </a:extLst>
              </a:tr>
              <a:tr h="4025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Bird-feeders activity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3244456"/>
                  </a:ext>
                </a:extLst>
              </a:tr>
              <a:tr h="4025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Research report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0010065"/>
                  </a:ext>
                </a:extLst>
              </a:tr>
              <a:tr h="4025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Session on drug awareness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911848"/>
                  </a:ext>
                </a:extLst>
              </a:tr>
              <a:tr h="4025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Blood donation drive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0716968"/>
                  </a:ext>
                </a:extLst>
              </a:tr>
              <a:tr h="4025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Clothes donation drive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6760414"/>
                  </a:ext>
                </a:extLst>
              </a:tr>
              <a:tr h="402597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Session with NGOs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11370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0764A010-B72A-48F7-9DF1-A581363705DF}"/>
              </a:ext>
            </a:extLst>
          </p:cNvPr>
          <p:cNvSpPr txBox="1"/>
          <p:nvPr/>
        </p:nvSpPr>
        <p:spPr>
          <a:xfrm>
            <a:off x="4743450" y="152400"/>
            <a:ext cx="270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Performance in ‘23</a:t>
            </a:r>
          </a:p>
        </p:txBody>
      </p:sp>
    </p:spTree>
    <p:extLst>
      <p:ext uri="{BB962C8B-B14F-4D97-AF65-F5344CB8AC3E}">
        <p14:creationId xmlns:p14="http://schemas.microsoft.com/office/powerpoint/2010/main" val="461226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D3CFB4D2-E34F-4569-96EF-7D41627F14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5070381"/>
              </p:ext>
            </p:extLst>
          </p:nvPr>
        </p:nvGraphicFramePr>
        <p:xfrm>
          <a:off x="0" y="0"/>
          <a:ext cx="12800417" cy="9515144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2581593">
                  <a:extLst>
                    <a:ext uri="{9D8B030D-6E8A-4147-A177-3AD203B41FA5}">
                      <a16:colId xmlns:a16="http://schemas.microsoft.com/office/drawing/2014/main" val="3229381139"/>
                    </a:ext>
                  </a:extLst>
                </a:gridCol>
                <a:gridCol w="1553792">
                  <a:extLst>
                    <a:ext uri="{9D8B030D-6E8A-4147-A177-3AD203B41FA5}">
                      <a16:colId xmlns:a16="http://schemas.microsoft.com/office/drawing/2014/main" val="3231202916"/>
                    </a:ext>
                  </a:extLst>
                </a:gridCol>
                <a:gridCol w="1306286">
                  <a:extLst>
                    <a:ext uri="{9D8B030D-6E8A-4147-A177-3AD203B41FA5}">
                      <a16:colId xmlns:a16="http://schemas.microsoft.com/office/drawing/2014/main" val="4243897779"/>
                    </a:ext>
                  </a:extLst>
                </a:gridCol>
                <a:gridCol w="1362270">
                  <a:extLst>
                    <a:ext uri="{9D8B030D-6E8A-4147-A177-3AD203B41FA5}">
                      <a16:colId xmlns:a16="http://schemas.microsoft.com/office/drawing/2014/main" val="1703481675"/>
                    </a:ext>
                  </a:extLst>
                </a:gridCol>
                <a:gridCol w="1268963">
                  <a:extLst>
                    <a:ext uri="{9D8B030D-6E8A-4147-A177-3AD203B41FA5}">
                      <a16:colId xmlns:a16="http://schemas.microsoft.com/office/drawing/2014/main" val="31297134"/>
                    </a:ext>
                  </a:extLst>
                </a:gridCol>
                <a:gridCol w="1212979">
                  <a:extLst>
                    <a:ext uri="{9D8B030D-6E8A-4147-A177-3AD203B41FA5}">
                      <a16:colId xmlns:a16="http://schemas.microsoft.com/office/drawing/2014/main" val="2634418825"/>
                    </a:ext>
                  </a:extLst>
                </a:gridCol>
                <a:gridCol w="1156996">
                  <a:extLst>
                    <a:ext uri="{9D8B030D-6E8A-4147-A177-3AD203B41FA5}">
                      <a16:colId xmlns:a16="http://schemas.microsoft.com/office/drawing/2014/main" val="728754876"/>
                    </a:ext>
                  </a:extLst>
                </a:gridCol>
                <a:gridCol w="1002871">
                  <a:extLst>
                    <a:ext uri="{9D8B030D-6E8A-4147-A177-3AD203B41FA5}">
                      <a16:colId xmlns:a16="http://schemas.microsoft.com/office/drawing/2014/main" val="276241258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1196711135"/>
                    </a:ext>
                  </a:extLst>
                </a:gridCol>
              </a:tblGrid>
              <a:tr h="403412">
                <a:tc gridSpan="9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Summary of SDI Activities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7491357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SDGs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‘23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0617814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MoU signed with NGOs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7100248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Students engaged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1, 2, 3, 4, 17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2400+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3548049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Hours served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1, 2, 3, 4, 17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13,840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90,680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77520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2,27,000+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820475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Sessions With NGOs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1, 2, 3, 4, 17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4764043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Plantation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23,000+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873090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Session on environment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3282276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First aid training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13, 17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1624069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Clothes distribution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6673035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Ration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84725763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Lunch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990259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Women empowerment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661419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Dementia awareness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02103439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Drug awareness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9799307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Sessions with orphans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3, 4, 17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0221636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Blood donation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1397812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Stationery donation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0495275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Eid gift distribution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6399553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Bird-feeder 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11, 12, 15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716157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Research report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485+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1431158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Poster competition on SDGs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315210"/>
                  </a:ext>
                </a:extLst>
              </a:tr>
              <a:tr h="403412">
                <a:tc>
                  <a:txBody>
                    <a:bodyPr/>
                    <a:lstStyle/>
                    <a:p>
                      <a:pPr algn="just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Slum school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1, 4, 17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379+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49703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052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D97964-E610-4B9D-8057-ACDA724E39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471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F0AA92-C4DE-4BBC-A0AB-42BFCD76D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89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386</Words>
  <Application>Microsoft Office PowerPoint</Application>
  <PresentationFormat>Widescreen</PresentationFormat>
  <Paragraphs>230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intern sdi</dc:creator>
  <cp:lastModifiedBy>intern sdi</cp:lastModifiedBy>
  <cp:revision>27</cp:revision>
  <dcterms:created xsi:type="dcterms:W3CDTF">2024-07-08T10:29:43Z</dcterms:created>
  <dcterms:modified xsi:type="dcterms:W3CDTF">2024-07-09T12:12:55Z</dcterms:modified>
</cp:coreProperties>
</file>