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68F5D-898C-4CEE-9F79-9056C4164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DE07E-9B90-404B-B8F8-80A7613C2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F50AC-951A-4C31-8389-49CAF29E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3FE0-C7A9-4767-8C78-A2E87BF5B174}" type="datetimeFigureOut">
              <a:rPr lang="en-PK" smtClean="0"/>
              <a:t>03/02/2023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83654-A039-49DE-AA61-4B57D166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7C4F-DA95-47BF-B454-A8AB074C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FAD6-A275-4B57-A08C-0D357C0742C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7978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7EFB-967E-45AD-B73E-D410DF74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E92B4-19EC-439B-8358-97ECD0F76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89E7E-ED2C-4691-AAB1-484594F9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3FE0-C7A9-4767-8C78-A2E87BF5B174}" type="datetimeFigureOut">
              <a:rPr lang="en-PK" smtClean="0"/>
              <a:t>03/02/2023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711D1-7128-4258-931E-0FB73A78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BD89B-1501-44B3-B045-61775081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FAD6-A275-4B57-A08C-0D357C0742C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6934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138830-F224-48CA-80C5-C02F259D2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F52AE-6481-49CB-B59D-8198DEB4D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7DE23-1C45-4D2E-ADA1-A3E5D43B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3FE0-C7A9-4767-8C78-A2E87BF5B174}" type="datetimeFigureOut">
              <a:rPr lang="en-PK" smtClean="0"/>
              <a:t>03/02/2023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DC45D-4EF7-4CCE-89D9-9308E650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0EE7-EFCE-4538-AD2C-46558552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FAD6-A275-4B57-A08C-0D357C0742C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349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18C9-182F-4A7C-8BB2-FBDD1A23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D38EA-3D52-4280-B44F-69C05D4F1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B921C-982A-4E38-BAB9-EAD5318F8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3FE0-C7A9-4767-8C78-A2E87BF5B174}" type="datetimeFigureOut">
              <a:rPr lang="en-PK" smtClean="0"/>
              <a:t>03/02/2023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90CCB-5DB5-4927-8E42-3E58000B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6E94D-92A3-4092-B70C-B4DF4A9C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FAD6-A275-4B57-A08C-0D357C0742C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1397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A854-16E3-4B85-9E99-62CE3253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BFDFA-AE7C-4E2D-8FCA-CE557147E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A317C-2C25-4814-A903-8D070BB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3FE0-C7A9-4767-8C78-A2E87BF5B174}" type="datetimeFigureOut">
              <a:rPr lang="en-PK" smtClean="0"/>
              <a:t>03/02/2023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AF62F-DC9E-45B0-97ED-802DDB9F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70D21-FC75-4A7D-887D-1672EFC9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FAD6-A275-4B57-A08C-0D357C0742C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8035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171C2-C5CB-4124-90EA-483C3B26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FEB71-8BE1-451F-A523-05BAE5DDC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E7EA0-2E6C-41BE-8632-75F58628C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3128C-F2F9-40BB-BF04-047B5630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3FE0-C7A9-4767-8C78-A2E87BF5B174}" type="datetimeFigureOut">
              <a:rPr lang="en-PK" smtClean="0"/>
              <a:t>03/02/2023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9BFAE-03C1-4A83-8985-D46A0C21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70781-B8AE-49BE-9B43-82253300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FAD6-A275-4B57-A08C-0D357C0742C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9724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AB5E-DA17-494F-BC28-2EF253B6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084BE-255C-4EC1-B440-571B46823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B1A12-69F5-4950-8ACA-29AECD5B8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D1364-2FEA-4F15-AF4E-E4B71C82C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BFF7FB-DCDF-45AC-9BFE-792F1E01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ACF2A3-B85E-4CBE-89AF-77962796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3FE0-C7A9-4767-8C78-A2E87BF5B174}" type="datetimeFigureOut">
              <a:rPr lang="en-PK" smtClean="0"/>
              <a:t>03/02/2023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BCA9F5-21F3-4EC2-A9CE-D717BC9D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B2B293-5797-4120-B610-FFE5EC0D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FAD6-A275-4B57-A08C-0D357C0742C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8770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04B2-DBA5-4048-9CB8-DC5B199B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E1602-9E0B-4238-AE8F-DBFE8CD3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3FE0-C7A9-4767-8C78-A2E87BF5B174}" type="datetimeFigureOut">
              <a:rPr lang="en-PK" smtClean="0"/>
              <a:t>03/02/2023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8AEF9-BF36-4CFD-A05B-F107B140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8B075-4CC2-46CB-A6B9-BCE6FA32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FAD6-A275-4B57-A08C-0D357C0742C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3793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6A8A4-2DF5-4296-8AFD-931024E4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3FE0-C7A9-4767-8C78-A2E87BF5B174}" type="datetimeFigureOut">
              <a:rPr lang="en-PK" smtClean="0"/>
              <a:t>03/02/2023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2491D-2B6B-4C90-9599-FEC58C99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A93A6-DBF4-4E4B-8E3C-583E348C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FAD6-A275-4B57-A08C-0D357C0742C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1250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7C1B-D782-4E42-9101-DEAA36FF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18B10-302C-458C-98F2-13419D998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D9CE1-DD7D-44B4-9C66-E4E3D5D34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ECF27-D0D2-4B7A-8FE0-A05BB9E6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3FE0-C7A9-4767-8C78-A2E87BF5B174}" type="datetimeFigureOut">
              <a:rPr lang="en-PK" smtClean="0"/>
              <a:t>03/02/2023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D8AB4-FFF9-45DB-A1EB-D50FA14F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25F55-CC5F-4788-9C06-965D78EF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FAD6-A275-4B57-A08C-0D357C0742C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83916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E4C1-0CAC-4573-B51E-982EC19F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3FEF82-544E-40A3-B957-B2A03CBB5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DC92D-D6A8-4C53-ABE2-A0969F9DF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2A6CD-B0DD-407F-9677-907DDF11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3FE0-C7A9-4767-8C78-A2E87BF5B174}" type="datetimeFigureOut">
              <a:rPr lang="en-PK" smtClean="0"/>
              <a:t>03/02/2023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6FFD4-0BA1-4346-B260-9A5DB9F4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BF262-E706-4D67-86F1-054BE82A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FAD6-A275-4B57-A08C-0D357C0742C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1748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467C3-FACC-43E5-9DEF-C507EEE74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F6A78-EC0B-4EFC-B23F-BBEC207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27863-0E63-4310-989F-36940BA65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A3FE0-C7A9-4767-8C78-A2E87BF5B174}" type="datetimeFigureOut">
              <a:rPr lang="en-PK" smtClean="0"/>
              <a:t>03/02/2023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85B80-1C6A-4CBC-ACAE-19BDC53CA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F6F2F-2ED9-4D8D-856A-9D202E5DF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5FAD6-A275-4B57-A08C-0D357C0742C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1613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FFCA42F-2474-4022-BF90-5DF1530255CB}"/>
              </a:ext>
            </a:extLst>
          </p:cNvPr>
          <p:cNvGrpSpPr/>
          <p:nvPr/>
        </p:nvGrpSpPr>
        <p:grpSpPr>
          <a:xfrm>
            <a:off x="351692" y="250653"/>
            <a:ext cx="11422966" cy="6544042"/>
            <a:chOff x="908612" y="250653"/>
            <a:chExt cx="10833221" cy="63566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AAF1D7-98F2-407C-B541-D6A2D53A8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612" y="250653"/>
              <a:ext cx="10683167" cy="29241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3BD3D3-22DE-4CF6-AF04-3FF1335B0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12" r="14297"/>
            <a:stretch/>
          </p:blipFill>
          <p:spPr>
            <a:xfrm>
              <a:off x="1324941" y="3912622"/>
              <a:ext cx="3190787" cy="13504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C3D97CF-BC62-47F2-A5D2-90CBDAB39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1" t="5911" r="8665" b="77641"/>
            <a:stretch/>
          </p:blipFill>
          <p:spPr>
            <a:xfrm>
              <a:off x="5237321" y="3836009"/>
              <a:ext cx="3657600" cy="154744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A4CFBC-5D28-41CB-BB37-523D75FE81B2}"/>
                </a:ext>
              </a:extLst>
            </p:cNvPr>
            <p:cNvSpPr txBox="1"/>
            <p:nvPr/>
          </p:nvSpPr>
          <p:spPr>
            <a:xfrm>
              <a:off x="9079522" y="4233929"/>
              <a:ext cx="2662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Department </a:t>
              </a:r>
              <a:r>
                <a:rPr lang="en-US" sz="2000" b="1" i="1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of </a:t>
              </a: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Chemistry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2B27232-BF3D-4082-B5F4-947B4D9CF0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8" t="53707" b="35792"/>
            <a:stretch/>
          </p:blipFill>
          <p:spPr>
            <a:xfrm>
              <a:off x="2602523" y="5514535"/>
              <a:ext cx="7652825" cy="1092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053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41384-C0EA-4164-A427-291E206ED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9" t="40000" r="2984"/>
          <a:stretch/>
        </p:blipFill>
        <p:spPr>
          <a:xfrm>
            <a:off x="1713913" y="393896"/>
            <a:ext cx="8764173" cy="63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0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33446B-D39B-435D-9FE8-9812BA2F1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5" b="36642"/>
          <a:stretch/>
        </p:blipFill>
        <p:spPr>
          <a:xfrm>
            <a:off x="291904" y="249701"/>
            <a:ext cx="11608191" cy="6358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8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7EC65FB-D57D-4D94-ABE6-8DB45C5E15EC}"/>
              </a:ext>
            </a:extLst>
          </p:cNvPr>
          <p:cNvGrpSpPr/>
          <p:nvPr/>
        </p:nvGrpSpPr>
        <p:grpSpPr>
          <a:xfrm>
            <a:off x="293077" y="462480"/>
            <a:ext cx="11605846" cy="6395520"/>
            <a:chOff x="182880" y="19348"/>
            <a:chExt cx="12009120" cy="63955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F9EAE1-EA03-45C6-90C2-DB9F012DBB77}"/>
                </a:ext>
              </a:extLst>
            </p:cNvPr>
            <p:cNvGrpSpPr/>
            <p:nvPr/>
          </p:nvGrpSpPr>
          <p:grpSpPr>
            <a:xfrm>
              <a:off x="182880" y="478301"/>
              <a:ext cx="11847341" cy="5936567"/>
              <a:chOff x="161778" y="264901"/>
              <a:chExt cx="11868443" cy="614996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9A34DDC-34A0-49D2-B751-3DB7A6E9D7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02" b="10624"/>
              <a:stretch/>
            </p:blipFill>
            <p:spPr>
              <a:xfrm>
                <a:off x="161778" y="2025749"/>
                <a:ext cx="11868443" cy="438912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1607D94-EA83-4192-B9AC-447B28509C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78177"/>
              <a:stretch/>
            </p:blipFill>
            <p:spPr>
              <a:xfrm>
                <a:off x="829993" y="264901"/>
                <a:ext cx="10100603" cy="1606101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46013C-532F-4C88-AA8A-32136ADE61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492" t="10129" r="11535" b="75377"/>
            <a:stretch/>
          </p:blipFill>
          <p:spPr>
            <a:xfrm>
              <a:off x="182880" y="172567"/>
              <a:ext cx="2089817" cy="12871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1D450F-ECF2-480D-AB25-8B33411B1D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0383" t="9850" b="76509"/>
            <a:stretch/>
          </p:blipFill>
          <p:spPr>
            <a:xfrm>
              <a:off x="10102182" y="19348"/>
              <a:ext cx="2089818" cy="1799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1558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 Raza</dc:creator>
  <cp:lastModifiedBy>Hamid Raza</cp:lastModifiedBy>
  <cp:revision>2</cp:revision>
  <dcterms:created xsi:type="dcterms:W3CDTF">2023-02-03T12:39:39Z</dcterms:created>
  <dcterms:modified xsi:type="dcterms:W3CDTF">2023-02-03T13:22:22Z</dcterms:modified>
</cp:coreProperties>
</file>